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1673225" y="2527671"/>
              <a:ext cx="579755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et je calcule une addition posée.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calcule rapidement.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3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2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5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C027EF3-1684-3A06-F83A-1B49BFB2D0A0}"/>
              </a:ext>
            </a:extLst>
          </p:cNvPr>
          <p:cNvSpPr/>
          <p:nvPr/>
        </p:nvSpPr>
        <p:spPr>
          <a:xfrm>
            <a:off x="4064640" y="2013765"/>
            <a:ext cx="771120" cy="247798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D91A4C7-B552-14AA-6705-A4E9F0E524A5}"/>
              </a:ext>
            </a:extLst>
          </p:cNvPr>
          <p:cNvSpPr/>
          <p:nvPr/>
        </p:nvSpPr>
        <p:spPr>
          <a:xfrm>
            <a:off x="5817130" y="2308481"/>
            <a:ext cx="2484000" cy="756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2 + 3 = 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3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2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5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C027EF3-1684-3A06-F83A-1B49BFB2D0A0}"/>
              </a:ext>
            </a:extLst>
          </p:cNvPr>
          <p:cNvSpPr/>
          <p:nvPr/>
        </p:nvSpPr>
        <p:spPr>
          <a:xfrm>
            <a:off x="3283270" y="2027245"/>
            <a:ext cx="771120" cy="247798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D91A4C7-B552-14AA-6705-A4E9F0E524A5}"/>
              </a:ext>
            </a:extLst>
          </p:cNvPr>
          <p:cNvSpPr/>
          <p:nvPr/>
        </p:nvSpPr>
        <p:spPr>
          <a:xfrm>
            <a:off x="5817130" y="2308481"/>
            <a:ext cx="2484000" cy="756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3 + 1 = 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BAC034-37AA-99B8-22B9-367312191025}"/>
              </a:ext>
            </a:extLst>
          </p:cNvPr>
          <p:cNvSpPr/>
          <p:nvPr/>
        </p:nvSpPr>
        <p:spPr>
          <a:xfrm>
            <a:off x="3333591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9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3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2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5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BAC034-37AA-99B8-22B9-367312191025}"/>
              </a:ext>
            </a:extLst>
          </p:cNvPr>
          <p:cNvSpPr/>
          <p:nvPr/>
        </p:nvSpPr>
        <p:spPr>
          <a:xfrm>
            <a:off x="3333591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69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7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9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9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C027EF3-1684-3A06-F83A-1B49BFB2D0A0}"/>
              </a:ext>
            </a:extLst>
          </p:cNvPr>
          <p:cNvSpPr/>
          <p:nvPr/>
        </p:nvSpPr>
        <p:spPr>
          <a:xfrm>
            <a:off x="4064640" y="2013765"/>
            <a:ext cx="771120" cy="247798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D91A4C7-B552-14AA-6705-A4E9F0E524A5}"/>
              </a:ext>
            </a:extLst>
          </p:cNvPr>
          <p:cNvSpPr/>
          <p:nvPr/>
        </p:nvSpPr>
        <p:spPr>
          <a:xfrm>
            <a:off x="5817130" y="2308481"/>
            <a:ext cx="2484000" cy="756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7 + 2 = 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72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7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9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9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C027EF3-1684-3A06-F83A-1B49BFB2D0A0}"/>
              </a:ext>
            </a:extLst>
          </p:cNvPr>
          <p:cNvSpPr/>
          <p:nvPr/>
        </p:nvSpPr>
        <p:spPr>
          <a:xfrm>
            <a:off x="3283270" y="2027245"/>
            <a:ext cx="771120" cy="2477984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9D91A4C7-B552-14AA-6705-A4E9F0E524A5}"/>
              </a:ext>
            </a:extLst>
          </p:cNvPr>
          <p:cNvSpPr/>
          <p:nvPr/>
        </p:nvSpPr>
        <p:spPr>
          <a:xfrm>
            <a:off x="5817130" y="2308481"/>
            <a:ext cx="2484000" cy="756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6 + 3 = 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BAC034-37AA-99B8-22B9-367312191025}"/>
              </a:ext>
            </a:extLst>
          </p:cNvPr>
          <p:cNvSpPr/>
          <p:nvPr/>
        </p:nvSpPr>
        <p:spPr>
          <a:xfrm>
            <a:off x="3333591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7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914525"/>
          </a:xfrm>
        </p:spPr>
        <p:txBody>
          <a:bodyPr>
            <a:normAutofit fontScale="90000"/>
          </a:bodyPr>
          <a:lstStyle/>
          <a:p>
            <a:r>
              <a:rPr lang="fr-FR" dirty="0"/>
              <a:t>Cherche le nombre qui manque pour que l’addition soit juste. 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02440D-AF43-CE44-9486-C29D6A88B59C}"/>
              </a:ext>
            </a:extLst>
          </p:cNvPr>
          <p:cNvSpPr/>
          <p:nvPr/>
        </p:nvSpPr>
        <p:spPr>
          <a:xfrm>
            <a:off x="3337332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ED4844-8D07-C3CC-DD73-EBA3FF801A27}"/>
              </a:ext>
            </a:extLst>
          </p:cNvPr>
          <p:cNvSpPr/>
          <p:nvPr/>
        </p:nvSpPr>
        <p:spPr>
          <a:xfrm>
            <a:off x="4083973" y="211507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7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9F7098-9DA7-B555-4EF4-6A36B529C034}"/>
              </a:ext>
            </a:extLst>
          </p:cNvPr>
          <p:cNvSpPr/>
          <p:nvPr/>
        </p:nvSpPr>
        <p:spPr>
          <a:xfrm>
            <a:off x="3335304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360667-7CB6-8E06-2AC8-50BF1AEE8511}"/>
              </a:ext>
            </a:extLst>
          </p:cNvPr>
          <p:cNvSpPr/>
          <p:nvPr/>
        </p:nvSpPr>
        <p:spPr>
          <a:xfrm>
            <a:off x="4083973" y="28927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F7E34C-DFF7-32B8-C268-D84F54901E71}"/>
              </a:ext>
            </a:extLst>
          </p:cNvPr>
          <p:cNvSpPr/>
          <p:nvPr/>
        </p:nvSpPr>
        <p:spPr>
          <a:xfrm>
            <a:off x="2592054" y="2886598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42A46F8-9F05-9939-4241-12B148CB8018}"/>
              </a:ext>
            </a:extLst>
          </p:cNvPr>
          <p:cNvCxnSpPr/>
          <p:nvPr/>
        </p:nvCxnSpPr>
        <p:spPr>
          <a:xfrm>
            <a:off x="2587882" y="364587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527CA0-6C54-CA64-6B6A-2D44167CCCC7}"/>
              </a:ext>
            </a:extLst>
          </p:cNvPr>
          <p:cNvSpPr/>
          <p:nvPr/>
        </p:nvSpPr>
        <p:spPr>
          <a:xfrm>
            <a:off x="3321390" y="367665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9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641210-BA25-5DE0-8813-ACE97BDFF9C2}"/>
              </a:ext>
            </a:extLst>
          </p:cNvPr>
          <p:cNvSpPr/>
          <p:nvPr/>
        </p:nvSpPr>
        <p:spPr>
          <a:xfrm>
            <a:off x="4083973" y="3682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400" dirty="0">
                <a:solidFill>
                  <a:srgbClr val="0070C0"/>
                </a:solidFill>
              </a:rPr>
              <a:t>9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CF60020-B793-F0B2-C486-F610DCAF0A83}"/>
              </a:ext>
            </a:extLst>
          </p:cNvPr>
          <p:cNvSpPr/>
          <p:nvPr/>
        </p:nvSpPr>
        <p:spPr>
          <a:xfrm>
            <a:off x="4078342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4BAC034-37AA-99B8-22B9-367312191025}"/>
              </a:ext>
            </a:extLst>
          </p:cNvPr>
          <p:cNvSpPr/>
          <p:nvPr/>
        </p:nvSpPr>
        <p:spPr>
          <a:xfrm>
            <a:off x="3333591" y="288704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56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5">
            <a:extLst>
              <a:ext uri="{FF2B5EF4-FFF2-40B4-BE49-F238E27FC236}">
                <a16:creationId xmlns:a16="http://schemas.microsoft.com/office/drawing/2014/main" id="{EF4800F5-6767-C58E-FC5E-2C76B660DA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49244"/>
              </p:ext>
            </p:extLst>
          </p:nvPr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 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314DE617-3DE2-D3FE-3BAF-E7783199F90C}"/>
              </a:ext>
            </a:extLst>
          </p:cNvPr>
          <p:cNvSpPr txBox="1"/>
          <p:nvPr/>
        </p:nvSpPr>
        <p:spPr>
          <a:xfrm>
            <a:off x="253339" y="479154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C</a:t>
            </a:r>
            <a:r>
              <a:rPr lang="fr-FR" sz="3600" dirty="0"/>
              <a:t> 18 +… = 39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1A52D6-FCD6-12DD-EBF1-808BCCB638FB}"/>
              </a:ext>
            </a:extLst>
          </p:cNvPr>
          <p:cNvSpPr txBox="1"/>
          <p:nvPr/>
        </p:nvSpPr>
        <p:spPr>
          <a:xfrm>
            <a:off x="3220191" y="125482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D</a:t>
            </a:r>
            <a:r>
              <a:rPr lang="fr-FR" sz="3600" dirty="0"/>
              <a:t> 25 +… = 38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27A33C0-7C95-E334-EE54-5C4BCC81F760}"/>
              </a:ext>
            </a:extLst>
          </p:cNvPr>
          <p:cNvSpPr txBox="1"/>
          <p:nvPr/>
        </p:nvSpPr>
        <p:spPr>
          <a:xfrm>
            <a:off x="3241963" y="3026655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E</a:t>
            </a:r>
            <a:r>
              <a:rPr lang="fr-FR" sz="3600" dirty="0"/>
              <a:t> 34 +… = 59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5625F55-71A0-93CD-0993-90CB3C7ED89C}"/>
              </a:ext>
            </a:extLst>
          </p:cNvPr>
          <p:cNvSpPr txBox="1"/>
          <p:nvPr/>
        </p:nvSpPr>
        <p:spPr>
          <a:xfrm>
            <a:off x="3273631" y="4798484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F</a:t>
            </a:r>
            <a:r>
              <a:rPr lang="fr-FR" sz="3600" dirty="0"/>
              <a:t> 66 +… = 90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7CA858E-FF13-3AB0-7DBA-7135EBE0FF5B}"/>
              </a:ext>
            </a:extLst>
          </p:cNvPr>
          <p:cNvSpPr txBox="1"/>
          <p:nvPr/>
        </p:nvSpPr>
        <p:spPr>
          <a:xfrm>
            <a:off x="6214752" y="125482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G</a:t>
            </a:r>
            <a:r>
              <a:rPr lang="fr-FR" sz="3600" dirty="0"/>
              <a:t> 54 +… = 61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CFAA568-C283-217B-993F-291845D3C066}"/>
              </a:ext>
            </a:extLst>
          </p:cNvPr>
          <p:cNvSpPr txBox="1"/>
          <p:nvPr/>
        </p:nvSpPr>
        <p:spPr>
          <a:xfrm>
            <a:off x="6258296" y="3041793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H</a:t>
            </a:r>
            <a:r>
              <a:rPr lang="fr-FR" sz="3600" dirty="0"/>
              <a:t> 16 +… = 43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79C6E4C-9C79-F245-E822-B82F2C00D023}"/>
              </a:ext>
            </a:extLst>
          </p:cNvPr>
          <p:cNvSpPr txBox="1"/>
          <p:nvPr/>
        </p:nvSpPr>
        <p:spPr>
          <a:xfrm>
            <a:off x="6293923" y="479154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fr-FR" sz="3600" dirty="0"/>
              <a:t> 77 +… </a:t>
            </a:r>
            <a:r>
              <a:rPr lang="fr-FR" sz="3600"/>
              <a:t>= 95 </a:t>
            </a:r>
            <a:endParaRPr lang="fr-FR" sz="3600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6EDEF08-78BF-9CD7-64F8-5FC412376260}"/>
              </a:ext>
            </a:extLst>
          </p:cNvPr>
          <p:cNvSpPr txBox="1"/>
          <p:nvPr/>
        </p:nvSpPr>
        <p:spPr>
          <a:xfrm>
            <a:off x="225630" y="124788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A</a:t>
            </a:r>
            <a:r>
              <a:rPr lang="fr-FR" sz="3600" dirty="0"/>
              <a:t> 12 +… = 24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1D494D8-3ED4-55CE-7D5B-7E6CD907C7BD}"/>
              </a:ext>
            </a:extLst>
          </p:cNvPr>
          <p:cNvSpPr txBox="1"/>
          <p:nvPr/>
        </p:nvSpPr>
        <p:spPr>
          <a:xfrm>
            <a:off x="225630" y="301971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B</a:t>
            </a:r>
            <a:r>
              <a:rPr lang="fr-FR" sz="3600" dirty="0"/>
              <a:t> 16 +… = 28 </a:t>
            </a:r>
          </a:p>
        </p:txBody>
      </p:sp>
    </p:spTree>
    <p:extLst>
      <p:ext uri="{BB962C8B-B14F-4D97-AF65-F5344CB8AC3E}">
        <p14:creationId xmlns:p14="http://schemas.microsoft.com/office/powerpoint/2010/main" val="23141727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1359</TotalTime>
  <Words>206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Webdings</vt:lpstr>
      <vt:lpstr>Wingdings</vt:lpstr>
      <vt:lpstr>Thème Office</vt:lpstr>
      <vt:lpstr>Présentation PowerPoint</vt:lpstr>
      <vt:lpstr>Cherche le nombre qui manque pour que l’addition soit juste. </vt:lpstr>
      <vt:lpstr>Cherche le nombre qui manque pour que l’addition soit juste. </vt:lpstr>
      <vt:lpstr>Cherche le nombre qui manque pour que l’addition soit juste. </vt:lpstr>
      <vt:lpstr>Cherche le nombre qui manque pour que l’addition soit juste. </vt:lpstr>
      <vt:lpstr>Cherche le nombre qui manque pour que l’addition soit juste. </vt:lpstr>
      <vt:lpstr>Cherche le nombre qui manque pour que l’addition soit juste.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66</cp:revision>
  <dcterms:created xsi:type="dcterms:W3CDTF">2023-02-07T14:55:57Z</dcterms:created>
  <dcterms:modified xsi:type="dcterms:W3CDTF">2025-09-03T09:48:10Z</dcterms:modified>
</cp:coreProperties>
</file>